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comments+xml" PartName="/ppt/comments/comment1.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theme+xml" PartName="/ppt/theme/theme1.xml"/>
  <Override ContentType="application/vnd.openxmlformats-officedocument.theme+xml" PartName="/ppt/theme/theme2.xml"/>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binary" PartName="/ppt/metadata"/>
  <Override ContentType="application/vnd.openxmlformats-officedocument.presentationml.notesMaster+xml" PartName="/ppt/notesMasters/notesMaster1.xml"/>
  <Override ContentType="application/vnd.openxmlformats-officedocument.presentationml.commentAuthors+xml" PartName="/ppt/commentAuthors.xml"/>
  <Override ContentType="application/vnd.openxmlformats-officedocument.presentationml.presProps+xml" PartName="/ppt/presProps.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Lst>
  <p:sldSz cy="5143500" cx="9144000"/>
  <p:notesSz cx="6858000" cy="9144000"/>
  <p:embeddedFontLst>
    <p:embeddedFont>
      <p:font typeface="Roboto"/>
      <p:regular r:id="rId15"/>
      <p:bold r:id="rId16"/>
      <p:italic r:id="rId17"/>
      <p:boldItalic r:id="rId18"/>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19" roundtripDataSignature="AMtx7mhOkFeZUeJtx77eDGMz3lSNRBKDkA=="/>
    </p:ext>
  </p:extLst>
</p:presentation>
</file>

<file path=ppt/commentAuthors.xml><?xml version="1.0" encoding="utf-8"?>
<p:cmAuthor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Author clrIdx="0" id="0" initials="" lastIdx="1" name=""/>
</p:cmAuthorLst>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commentAuthors" Target="commentAuthors.xml"/><Relationship Id="rId9" Type="http://schemas.openxmlformats.org/officeDocument/2006/relationships/slide" Target="slides/slide3.xml"/><Relationship Id="rId15" Type="http://schemas.openxmlformats.org/officeDocument/2006/relationships/font" Target="fonts/Roboto-regular.fntdata"/><Relationship Id="rId14" Type="http://schemas.openxmlformats.org/officeDocument/2006/relationships/slide" Target="slides/slide8.xml"/><Relationship Id="rId17" Type="http://schemas.openxmlformats.org/officeDocument/2006/relationships/font" Target="fonts/Roboto-italic.fntdata"/><Relationship Id="rId16" Type="http://schemas.openxmlformats.org/officeDocument/2006/relationships/font" Target="fonts/Roboto-bold.fntdata"/><Relationship Id="rId5" Type="http://schemas.openxmlformats.org/officeDocument/2006/relationships/slideMaster" Target="slideMasters/slideMaster1.xml"/><Relationship Id="rId19" Type="http://customschemas.google.com/relationships/presentationmetadata" Target="metadata"/><Relationship Id="rId6" Type="http://schemas.openxmlformats.org/officeDocument/2006/relationships/notesMaster" Target="notesMasters/notesMaster1.xml"/><Relationship Id="rId18" Type="http://schemas.openxmlformats.org/officeDocument/2006/relationships/font" Target="fonts/Roboto-boldItalic.fntdata"/><Relationship Id="rId7" Type="http://schemas.openxmlformats.org/officeDocument/2006/relationships/slide" Target="slides/slide1.xml"/><Relationship Id="rId8" Type="http://schemas.openxmlformats.org/officeDocument/2006/relationships/slide" Target="slides/slide2.xml"/></Relationships>
</file>

<file path=ppt/comments/comment1.xml><?xml version="1.0" encoding="utf-8"?>
<p:cmLs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m authorId="0" idx="1" dt="2020-06-17T16:35:54.682">
    <p:pos x="6000" y="0"/>
    <p:text>@Format for content and slide heading is missing? Just like you have mentioned in DOC., We need to specify, for each slide's heading and text content, what will be the font style +amanrouniyar@odmegroup.org
_Assigned to you_
-Swoyan Satyendu</p:text>
    <p:extLst>
      <p:ext uri="{C676402C-5697-4E1C-873F-D02D1690AC5C}">
        <p15:threadingInfo timeZoneBias="0"/>
      </p:ext>
      <p:ext uri="http://customooxmlschemas.google.com/">
        <go:slidesCustomData xmlns:go="http://customooxmlschemas.google.com/" commentPostId="AAAATGi3bFQ"/>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8" name="Google Shape;58;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p2: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7" name="Google Shape;67;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3" name="Shape 73"/>
        <p:cNvGrpSpPr/>
        <p:nvPr/>
      </p:nvGrpSpPr>
      <p:grpSpPr>
        <a:xfrm>
          <a:off x="0" y="0"/>
          <a:ext cx="0" cy="0"/>
          <a:chOff x="0" y="0"/>
          <a:chExt cx="0" cy="0"/>
        </a:xfrm>
      </p:grpSpPr>
      <p:sp>
        <p:nvSpPr>
          <p:cNvPr id="74" name="Google Shape;74;p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75" name="Google Shape;75;p3: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1" name="Shape 81"/>
        <p:cNvGrpSpPr/>
        <p:nvPr/>
      </p:nvGrpSpPr>
      <p:grpSpPr>
        <a:xfrm>
          <a:off x="0" y="0"/>
          <a:ext cx="0" cy="0"/>
          <a:chOff x="0" y="0"/>
          <a:chExt cx="0" cy="0"/>
        </a:xfrm>
      </p:grpSpPr>
      <p:sp>
        <p:nvSpPr>
          <p:cNvPr id="82" name="Google Shape;82;p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3" name="Google Shape;83;p4: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p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5: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107ce4fd29d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107ce4fd29d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3" name="Shape 123"/>
        <p:cNvGrpSpPr/>
        <p:nvPr/>
      </p:nvGrpSpPr>
      <p:grpSpPr>
        <a:xfrm>
          <a:off x="0" y="0"/>
          <a:ext cx="0" cy="0"/>
          <a:chOff x="0" y="0"/>
          <a:chExt cx="0" cy="0"/>
        </a:xfrm>
      </p:grpSpPr>
      <p:sp>
        <p:nvSpPr>
          <p:cNvPr id="124" name="Google Shape;124;p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6: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0" name="Shape 130"/>
        <p:cNvGrpSpPr/>
        <p:nvPr/>
      </p:nvGrpSpPr>
      <p:grpSpPr>
        <a:xfrm>
          <a:off x="0" y="0"/>
          <a:ext cx="0" cy="0"/>
          <a:chOff x="0" y="0"/>
          <a:chExt cx="0" cy="0"/>
        </a:xfrm>
      </p:grpSpPr>
      <p:sp>
        <p:nvSpPr>
          <p:cNvPr id="131" name="Google Shape;131;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2" name="Google Shape;132;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9"/>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9"/>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7" name="Shape 47"/>
        <p:cNvGrpSpPr/>
        <p:nvPr/>
      </p:nvGrpSpPr>
      <p:grpSpPr>
        <a:xfrm>
          <a:off x="0" y="0"/>
          <a:ext cx="0" cy="0"/>
          <a:chOff x="0" y="0"/>
          <a:chExt cx="0" cy="0"/>
        </a:xfrm>
      </p:grpSpPr>
      <p:sp>
        <p:nvSpPr>
          <p:cNvPr id="48" name="Google Shape;48;p18"/>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9" name="Google Shape;49;p1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0" name="Shape 50"/>
        <p:cNvGrpSpPr/>
        <p:nvPr/>
      </p:nvGrpSpPr>
      <p:grpSpPr>
        <a:xfrm>
          <a:off x="0" y="0"/>
          <a:ext cx="0" cy="0"/>
          <a:chOff x="0" y="0"/>
          <a:chExt cx="0" cy="0"/>
        </a:xfrm>
      </p:grpSpPr>
      <p:sp>
        <p:nvSpPr>
          <p:cNvPr id="51" name="Google Shape;51;p19"/>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2" name="Google Shape;52;p19"/>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53" name="Google Shape;53;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4" name="Shape 54"/>
        <p:cNvGrpSpPr/>
        <p:nvPr/>
      </p:nvGrpSpPr>
      <p:grpSpPr>
        <a:xfrm>
          <a:off x="0" y="0"/>
          <a:ext cx="0" cy="0"/>
          <a:chOff x="0" y="0"/>
          <a:chExt cx="0" cy="0"/>
        </a:xfrm>
      </p:grpSpPr>
      <p:sp>
        <p:nvSpPr>
          <p:cNvPr id="55" name="Google Shape;55;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3" name="Shape 13"/>
        <p:cNvGrpSpPr/>
        <p:nvPr/>
      </p:nvGrpSpPr>
      <p:grpSpPr>
        <a:xfrm>
          <a:off x="0" y="0"/>
          <a:ext cx="0" cy="0"/>
          <a:chOff x="0" y="0"/>
          <a:chExt cx="0" cy="0"/>
        </a:xfrm>
      </p:grpSpPr>
      <p:sp>
        <p:nvSpPr>
          <p:cNvPr id="14" name="Google Shape;14;p1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10"/>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16" name="Google Shape;16;p1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17" name="Shape 17"/>
        <p:cNvGrpSpPr/>
        <p:nvPr/>
      </p:nvGrpSpPr>
      <p:grpSpPr>
        <a:xfrm>
          <a:off x="0" y="0"/>
          <a:ext cx="0" cy="0"/>
          <a:chOff x="0" y="0"/>
          <a:chExt cx="0" cy="0"/>
        </a:xfrm>
      </p:grpSpPr>
      <p:sp>
        <p:nvSpPr>
          <p:cNvPr id="18" name="Google Shape;18;p1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9" name="Google Shape;19;p1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20" name="Google Shape;20;p11"/>
          <p:cNvSpPr txBox="1"/>
          <p:nvPr>
            <p:ph idx="10" type="dt"/>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1" name="Google Shape;21;p11"/>
          <p:cNvSpPr txBox="1"/>
          <p:nvPr>
            <p:ph idx="11" type="ftr"/>
          </p:nvPr>
        </p:nvSpPr>
        <p:spPr>
          <a:xfrm>
            <a:off x="0" y="0"/>
            <a:ext cx="3000000" cy="3000000"/>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SzPts val="1400"/>
              <a:buNone/>
              <a:defRPr b="0" i="0" sz="1400" u="none" cap="none" strike="noStrike">
                <a:solidFill>
                  <a:srgbClr val="000000"/>
                </a:solidFill>
                <a:latin typeface="Arial"/>
                <a:ea typeface="Arial"/>
                <a:cs typeface="Arial"/>
                <a:sym typeface="Arial"/>
              </a:defRPr>
            </a:lvl9pPr>
          </a:lstStyle>
          <a:p/>
        </p:txBody>
      </p:sp>
      <p:sp>
        <p:nvSpPr>
          <p:cNvPr id="22" name="Google Shape;22;p1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a:lvl1pPr>
            <a:lvl2pPr indent="0" lvl="1" marL="0" marR="0" algn="r">
              <a:lnSpc>
                <a:spcPct val="100000"/>
              </a:lnSpc>
              <a:spcBef>
                <a:spcPts val="0"/>
              </a:spcBef>
              <a:spcAft>
                <a:spcPts val="0"/>
              </a:spcAft>
              <a:buClr>
                <a:srgbClr val="000000"/>
              </a:buClr>
              <a:buSzPts val="1000"/>
              <a:buFont typeface="Arial"/>
              <a:buNone/>
              <a:defRPr/>
            </a:lvl2pPr>
            <a:lvl3pPr indent="0" lvl="2" marL="0" marR="0" algn="r">
              <a:lnSpc>
                <a:spcPct val="100000"/>
              </a:lnSpc>
              <a:spcBef>
                <a:spcPts val="0"/>
              </a:spcBef>
              <a:spcAft>
                <a:spcPts val="0"/>
              </a:spcAft>
              <a:buClr>
                <a:srgbClr val="000000"/>
              </a:buClr>
              <a:buSzPts val="1000"/>
              <a:buFont typeface="Arial"/>
              <a:buNone/>
              <a:defRPr/>
            </a:lvl3pPr>
            <a:lvl4pPr indent="0" lvl="3" marL="0" marR="0" algn="r">
              <a:lnSpc>
                <a:spcPct val="100000"/>
              </a:lnSpc>
              <a:spcBef>
                <a:spcPts val="0"/>
              </a:spcBef>
              <a:spcAft>
                <a:spcPts val="0"/>
              </a:spcAft>
              <a:buClr>
                <a:srgbClr val="000000"/>
              </a:buClr>
              <a:buSzPts val="1000"/>
              <a:buFont typeface="Arial"/>
              <a:buNone/>
              <a:defRPr/>
            </a:lvl4pPr>
            <a:lvl5pPr indent="0" lvl="4" marL="0" marR="0" algn="r">
              <a:lnSpc>
                <a:spcPct val="100000"/>
              </a:lnSpc>
              <a:spcBef>
                <a:spcPts val="0"/>
              </a:spcBef>
              <a:spcAft>
                <a:spcPts val="0"/>
              </a:spcAft>
              <a:buClr>
                <a:srgbClr val="000000"/>
              </a:buClr>
              <a:buSzPts val="1000"/>
              <a:buFont typeface="Arial"/>
              <a:buNone/>
              <a:defRPr/>
            </a:lvl5pPr>
            <a:lvl6pPr indent="0" lvl="5" marL="0" marR="0" algn="r">
              <a:lnSpc>
                <a:spcPct val="100000"/>
              </a:lnSpc>
              <a:spcBef>
                <a:spcPts val="0"/>
              </a:spcBef>
              <a:spcAft>
                <a:spcPts val="0"/>
              </a:spcAft>
              <a:buClr>
                <a:srgbClr val="000000"/>
              </a:buClr>
              <a:buSzPts val="1000"/>
              <a:buFont typeface="Arial"/>
              <a:buNone/>
              <a:defRPr/>
            </a:lvl6pPr>
            <a:lvl7pPr indent="0" lvl="6" marL="0" marR="0" algn="r">
              <a:lnSpc>
                <a:spcPct val="100000"/>
              </a:lnSpc>
              <a:spcBef>
                <a:spcPts val="0"/>
              </a:spcBef>
              <a:spcAft>
                <a:spcPts val="0"/>
              </a:spcAft>
              <a:buClr>
                <a:srgbClr val="000000"/>
              </a:buClr>
              <a:buSzPts val="1000"/>
              <a:buFont typeface="Arial"/>
              <a:buNone/>
              <a:defRPr/>
            </a:lvl7pPr>
            <a:lvl8pPr indent="0" lvl="7" marL="0" marR="0" algn="r">
              <a:lnSpc>
                <a:spcPct val="100000"/>
              </a:lnSpc>
              <a:spcBef>
                <a:spcPts val="0"/>
              </a:spcBef>
              <a:spcAft>
                <a:spcPts val="0"/>
              </a:spcAft>
              <a:buClr>
                <a:srgbClr val="000000"/>
              </a:buClr>
              <a:buSzPts val="1000"/>
              <a:buFont typeface="Arial"/>
              <a:buNone/>
              <a:defRPr/>
            </a:lvl8pPr>
            <a:lvl9pPr indent="0" lvl="8" marL="0" marR="0" algn="r">
              <a:lnSpc>
                <a:spcPct val="100000"/>
              </a:lnSpc>
              <a:spcBef>
                <a:spcPts val="0"/>
              </a:spcBef>
              <a:spcAft>
                <a:spcPts val="0"/>
              </a:spcAft>
              <a:buClr>
                <a:srgbClr val="000000"/>
              </a:buClr>
              <a:buSzPts val="1000"/>
              <a:buFont typeface="Arial"/>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3" name="Shape 23"/>
        <p:cNvGrpSpPr/>
        <p:nvPr/>
      </p:nvGrpSpPr>
      <p:grpSpPr>
        <a:xfrm>
          <a:off x="0" y="0"/>
          <a:ext cx="0" cy="0"/>
          <a:chOff x="0" y="0"/>
          <a:chExt cx="0" cy="0"/>
        </a:xfrm>
      </p:grpSpPr>
      <p:sp>
        <p:nvSpPr>
          <p:cNvPr id="24" name="Google Shape;24;p12"/>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25" name="Google Shape;25;p1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6" name="Shape 26"/>
        <p:cNvGrpSpPr/>
        <p:nvPr/>
      </p:nvGrpSpPr>
      <p:grpSpPr>
        <a:xfrm>
          <a:off x="0" y="0"/>
          <a:ext cx="0" cy="0"/>
          <a:chOff x="0" y="0"/>
          <a:chExt cx="0" cy="0"/>
        </a:xfrm>
      </p:grpSpPr>
      <p:sp>
        <p:nvSpPr>
          <p:cNvPr id="27" name="Google Shape;27;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8" name="Google Shape;28;p13"/>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29" name="Google Shape;29;p13"/>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0" name="Google Shape;30;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1" name="Shape 31"/>
        <p:cNvGrpSpPr/>
        <p:nvPr/>
      </p:nvGrpSpPr>
      <p:grpSpPr>
        <a:xfrm>
          <a:off x="0" y="0"/>
          <a:ext cx="0" cy="0"/>
          <a:chOff x="0" y="0"/>
          <a:chExt cx="0" cy="0"/>
        </a:xfrm>
      </p:grpSpPr>
      <p:sp>
        <p:nvSpPr>
          <p:cNvPr id="32" name="Google Shape;32;p14"/>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33" name="Google Shape;33;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4" name="Shape 34"/>
        <p:cNvGrpSpPr/>
        <p:nvPr/>
      </p:nvGrpSpPr>
      <p:grpSpPr>
        <a:xfrm>
          <a:off x="0" y="0"/>
          <a:ext cx="0" cy="0"/>
          <a:chOff x="0" y="0"/>
          <a:chExt cx="0" cy="0"/>
        </a:xfrm>
      </p:grpSpPr>
      <p:sp>
        <p:nvSpPr>
          <p:cNvPr id="35" name="Google Shape;35;p15"/>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6" name="Google Shape;36;p15"/>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7" name="Google Shape;37;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8" name="Shape 38"/>
        <p:cNvGrpSpPr/>
        <p:nvPr/>
      </p:nvGrpSpPr>
      <p:grpSpPr>
        <a:xfrm>
          <a:off x="0" y="0"/>
          <a:ext cx="0" cy="0"/>
          <a:chOff x="0" y="0"/>
          <a:chExt cx="0" cy="0"/>
        </a:xfrm>
      </p:grpSpPr>
      <p:sp>
        <p:nvSpPr>
          <p:cNvPr id="39" name="Google Shape;39;p16"/>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40" name="Google Shape;40;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1" name="Shape 41"/>
        <p:cNvGrpSpPr/>
        <p:nvPr/>
      </p:nvGrpSpPr>
      <p:grpSpPr>
        <a:xfrm>
          <a:off x="0" y="0"/>
          <a:ext cx="0" cy="0"/>
          <a:chOff x="0" y="0"/>
          <a:chExt cx="0" cy="0"/>
        </a:xfrm>
      </p:grpSpPr>
      <p:sp>
        <p:nvSpPr>
          <p:cNvPr id="42" name="Google Shape;42;p17"/>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3" name="Google Shape;43;p17"/>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44" name="Google Shape;44;p17"/>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5" name="Google Shape;45;p17"/>
          <p:cNvSpPr txBox="1"/>
          <p:nvPr>
            <p:ph idx="2" type="body"/>
          </p:nvPr>
        </p:nvSpPr>
        <p:spPr>
          <a:xfrm>
            <a:off x="4939500" y="724075"/>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46" name="Google Shape;46;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1.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8"/>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dk2"/>
              </a:buClr>
              <a:buSzPts val="1800"/>
              <a:buFont typeface="Arial"/>
              <a:buChar char="●"/>
              <a:defRPr b="0" i="0" sz="1800" u="none" cap="none" strike="noStrike">
                <a:solidFill>
                  <a:schemeClr val="dk2"/>
                </a:solidFill>
                <a:latin typeface="Arial"/>
                <a:ea typeface="Arial"/>
                <a:cs typeface="Arial"/>
                <a:sym typeface="Arial"/>
              </a:defRPr>
            </a:lvl1pPr>
            <a:lvl2pPr indent="-317500" lvl="1" marL="914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2pPr>
            <a:lvl3pPr indent="-317500" lvl="2" marL="1371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3pPr>
            <a:lvl4pPr indent="-317500" lvl="3" marL="18288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4pPr>
            <a:lvl5pPr indent="-317500" lvl="4" marL="22860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5pPr>
            <a:lvl6pPr indent="-317500" lvl="5" marL="27432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6pPr>
            <a:lvl7pPr indent="-317500" lvl="6" marL="32004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7pPr>
            <a:lvl8pPr indent="-317500" lvl="7" marL="3657600" marR="0" rtl="0" algn="l">
              <a:lnSpc>
                <a:spcPct val="115000"/>
              </a:lnSpc>
              <a:spcBef>
                <a:spcPts val="1600"/>
              </a:spcBef>
              <a:spcAft>
                <a:spcPts val="0"/>
              </a:spcAft>
              <a:buClr>
                <a:schemeClr val="dk2"/>
              </a:buClr>
              <a:buSzPts val="1400"/>
              <a:buFont typeface="Arial"/>
              <a:buChar char="○"/>
              <a:defRPr b="0" i="0" sz="1400" u="none" cap="none" strike="noStrike">
                <a:solidFill>
                  <a:schemeClr val="dk2"/>
                </a:solidFill>
                <a:latin typeface="Arial"/>
                <a:ea typeface="Arial"/>
                <a:cs typeface="Arial"/>
                <a:sym typeface="Arial"/>
              </a:defRPr>
            </a:lvl8pPr>
            <a:lvl9pPr indent="-317500" lvl="8" marL="4114800" marR="0" rtl="0" algn="l">
              <a:lnSpc>
                <a:spcPct val="115000"/>
              </a:lnSpc>
              <a:spcBef>
                <a:spcPts val="1600"/>
              </a:spcBef>
              <a:spcAft>
                <a:spcPts val="1600"/>
              </a:spcAft>
              <a:buClr>
                <a:schemeClr val="dk2"/>
              </a:buClr>
              <a:buSzPts val="1400"/>
              <a:buFont typeface="Arial"/>
              <a:buChar char="■"/>
              <a:defRPr b="0" i="0" sz="1400" u="none" cap="none" strike="noStrike">
                <a:solidFill>
                  <a:schemeClr val="dk2"/>
                </a:solidFill>
                <a:latin typeface="Arial"/>
                <a:ea typeface="Arial"/>
                <a:cs typeface="Arial"/>
                <a:sym typeface="Arial"/>
              </a:defRPr>
            </a:lvl9pPr>
          </a:lstStyle>
          <a:p/>
        </p:txBody>
      </p:sp>
      <p:sp>
        <p:nvSpPr>
          <p:cNvPr id="8" name="Google Shape;8;p8"/>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 Id="rId4" Type="http://schemas.openxmlformats.org/officeDocument/2006/relationships/image" Target="../media/image1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comments" Target="../comments/comment1.xml"/><Relationship Id="rId4" Type="http://schemas.openxmlformats.org/officeDocument/2006/relationships/image" Target="../media/image4.png"/><Relationship Id="rId5" Type="http://schemas.openxmlformats.org/officeDocument/2006/relationships/image" Target="../media/image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9.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pic>
        <p:nvPicPr>
          <p:cNvPr id="60" name="Google Shape;60;p1"/>
          <p:cNvPicPr preferRelativeResize="0"/>
          <p:nvPr/>
        </p:nvPicPr>
        <p:blipFill rotWithShape="1">
          <a:blip r:embed="rId3">
            <a:alphaModFix/>
          </a:blip>
          <a:srcRect b="0" l="0" r="0" t="0"/>
          <a:stretch/>
        </p:blipFill>
        <p:spPr>
          <a:xfrm>
            <a:off x="0" y="3777640"/>
            <a:ext cx="9144000" cy="1365860"/>
          </a:xfrm>
          <a:prstGeom prst="rect">
            <a:avLst/>
          </a:prstGeom>
          <a:noFill/>
          <a:ln>
            <a:noFill/>
          </a:ln>
        </p:spPr>
      </p:pic>
      <p:pic>
        <p:nvPicPr>
          <p:cNvPr id="61" name="Google Shape;61;p1"/>
          <p:cNvPicPr preferRelativeResize="0"/>
          <p:nvPr/>
        </p:nvPicPr>
        <p:blipFill rotWithShape="1">
          <a:blip r:embed="rId4">
            <a:alphaModFix/>
          </a:blip>
          <a:srcRect b="0" l="0" r="0" t="0"/>
          <a:stretch/>
        </p:blipFill>
        <p:spPr>
          <a:xfrm>
            <a:off x="7471975" y="206325"/>
            <a:ext cx="1578401" cy="783575"/>
          </a:xfrm>
          <a:prstGeom prst="rect">
            <a:avLst/>
          </a:prstGeom>
          <a:noFill/>
          <a:ln>
            <a:noFill/>
          </a:ln>
        </p:spPr>
      </p:pic>
      <p:sp>
        <p:nvSpPr>
          <p:cNvPr id="62" name="Google Shape;62;p1"/>
          <p:cNvSpPr txBox="1"/>
          <p:nvPr/>
        </p:nvSpPr>
        <p:spPr>
          <a:xfrm>
            <a:off x="222675" y="1606350"/>
            <a:ext cx="8763000" cy="19308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3100"/>
              <a:buFont typeface="Arial"/>
              <a:buNone/>
            </a:pPr>
            <a:r>
              <a:rPr b="1" i="0" lang="en-US" sz="3000" u="none" cap="none" strike="noStrike">
                <a:solidFill>
                  <a:srgbClr val="FF0000"/>
                </a:solidFill>
                <a:latin typeface="Calibri"/>
                <a:ea typeface="Calibri"/>
                <a:cs typeface="Calibri"/>
                <a:sym typeface="Calibri"/>
              </a:rPr>
              <a:t>WELCOME TO SOCIAL SCIENCE</a:t>
            </a:r>
            <a:endParaRPr b="1" i="0" sz="2900" u="none" cap="none" strike="noStrike">
              <a:solidFill>
                <a:srgbClr val="FF0000"/>
              </a:solidFill>
              <a:latin typeface="Calibri"/>
              <a:ea typeface="Calibri"/>
              <a:cs typeface="Calibri"/>
              <a:sym typeface="Calibri"/>
            </a:endParaRPr>
          </a:p>
        </p:txBody>
      </p:sp>
      <p:sp>
        <p:nvSpPr>
          <p:cNvPr id="63" name="Google Shape;63;p1"/>
          <p:cNvSpPr txBox="1"/>
          <p:nvPr/>
        </p:nvSpPr>
        <p:spPr>
          <a:xfrm>
            <a:off x="5874275" y="98375"/>
            <a:ext cx="3176100" cy="12675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p1"/>
          <p:cNvSpPr txBox="1"/>
          <p:nvPr/>
        </p:nvSpPr>
        <p:spPr>
          <a:xfrm>
            <a:off x="2222175" y="2571738"/>
            <a:ext cx="4764000" cy="966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SUBJECT : (GEOGRAPHY)</a:t>
            </a:r>
            <a:endParaRPr b="1"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CHAPTER NUMBER: 1</a:t>
            </a:r>
            <a:endParaRPr b="1"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1" i="0" lang="en-US" sz="1400" u="none" cap="none" strike="noStrike">
                <a:solidFill>
                  <a:srgbClr val="000000"/>
                </a:solidFill>
                <a:latin typeface="Arial"/>
                <a:ea typeface="Arial"/>
                <a:cs typeface="Arial"/>
                <a:sym typeface="Arial"/>
              </a:rPr>
              <a:t>CHAPTER NAME : ENVIRONMENT</a:t>
            </a:r>
            <a:endParaRPr b="1"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pic>
        <p:nvPicPr>
          <p:cNvPr id="69" name="Google Shape;69;p2"/>
          <p:cNvPicPr preferRelativeResize="0"/>
          <p:nvPr/>
        </p:nvPicPr>
        <p:blipFill rotWithShape="1">
          <a:blip r:embed="rId4">
            <a:alphaModFix/>
          </a:blip>
          <a:srcRect b="0" l="0" r="0" t="0"/>
          <a:stretch/>
        </p:blipFill>
        <p:spPr>
          <a:xfrm>
            <a:off x="3374523" y="1284551"/>
            <a:ext cx="2484600" cy="1548600"/>
          </a:xfrm>
          <a:prstGeom prst="round2DiagRect">
            <a:avLst>
              <a:gd fmla="val 16667" name="adj1"/>
              <a:gd fmla="val 0" name="adj2"/>
            </a:avLst>
          </a:prstGeom>
          <a:noFill/>
          <a:ln cap="sq" cmpd="sng" w="88900">
            <a:solidFill>
              <a:srgbClr val="FFFFFF"/>
            </a:solidFill>
            <a:prstDash val="solid"/>
            <a:miter lim="800000"/>
            <a:headEnd len="sm" w="sm" type="none"/>
            <a:tailEnd len="sm" w="sm" type="none"/>
          </a:ln>
          <a:effectLst>
            <a:outerShdw blurRad="254000" rotWithShape="0" algn="tl">
              <a:srgbClr val="000000">
                <a:alpha val="42745"/>
              </a:srgbClr>
            </a:outerShdw>
          </a:effectLst>
        </p:spPr>
      </p:pic>
      <p:pic>
        <p:nvPicPr>
          <p:cNvPr id="70" name="Google Shape;70;p2"/>
          <p:cNvPicPr preferRelativeResize="0"/>
          <p:nvPr/>
        </p:nvPicPr>
        <p:blipFill rotWithShape="1">
          <a:blip r:embed="rId5">
            <a:alphaModFix/>
          </a:blip>
          <a:srcRect b="0" l="0" r="0" t="0"/>
          <a:stretch/>
        </p:blipFill>
        <p:spPr>
          <a:xfrm>
            <a:off x="7504325" y="159725"/>
            <a:ext cx="1232526" cy="611875"/>
          </a:xfrm>
          <a:prstGeom prst="rect">
            <a:avLst/>
          </a:prstGeom>
          <a:noFill/>
          <a:ln>
            <a:noFill/>
          </a:ln>
        </p:spPr>
      </p:pic>
      <p:sp>
        <p:nvSpPr>
          <p:cNvPr id="71" name="Google Shape;71;p2"/>
          <p:cNvSpPr txBox="1"/>
          <p:nvPr/>
        </p:nvSpPr>
        <p:spPr>
          <a:xfrm>
            <a:off x="272675" y="285050"/>
            <a:ext cx="5653500" cy="818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rgbClr val="FF0000"/>
                </a:solidFill>
                <a:latin typeface="Calibri"/>
                <a:ea typeface="Calibri"/>
                <a:cs typeface="Calibri"/>
                <a:sym typeface="Calibri"/>
              </a:rPr>
              <a:t>What to DO we </a:t>
            </a:r>
            <a:r>
              <a:rPr b="1" lang="en-US" sz="2200">
                <a:solidFill>
                  <a:srgbClr val="FF0000"/>
                </a:solidFill>
                <a:latin typeface="Calibri"/>
                <a:ea typeface="Calibri"/>
                <a:cs typeface="Calibri"/>
                <a:sym typeface="Calibri"/>
              </a:rPr>
              <a:t>k</a:t>
            </a:r>
            <a:r>
              <a:rPr b="1" i="0" lang="en-US" sz="2200" u="none" cap="none" strike="noStrike">
                <a:solidFill>
                  <a:srgbClr val="FF0000"/>
                </a:solidFill>
                <a:latin typeface="Calibri"/>
                <a:ea typeface="Calibri"/>
                <a:cs typeface="Calibri"/>
                <a:sym typeface="Calibri"/>
              </a:rPr>
              <a:t>now about environment??????</a:t>
            </a:r>
            <a:endParaRPr b="1" i="0" sz="1800" u="none" cap="none" strike="noStrike">
              <a:solidFill>
                <a:srgbClr val="000000"/>
              </a:solidFill>
              <a:latin typeface="Calibri"/>
              <a:ea typeface="Calibri"/>
              <a:cs typeface="Calibri"/>
              <a:sym typeface="Calibri"/>
            </a:endParaRPr>
          </a:p>
        </p:txBody>
      </p:sp>
      <p:sp>
        <p:nvSpPr>
          <p:cNvPr id="72" name="Google Shape;72;p2"/>
          <p:cNvSpPr txBox="1"/>
          <p:nvPr/>
        </p:nvSpPr>
        <p:spPr>
          <a:xfrm>
            <a:off x="1065950" y="3424475"/>
            <a:ext cx="6544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US">
                <a:solidFill>
                  <a:srgbClr val="FF0000"/>
                </a:solidFill>
              </a:rPr>
              <a:t>A</a:t>
            </a:r>
            <a:r>
              <a:rPr b="1" lang="en-US">
                <a:solidFill>
                  <a:srgbClr val="FF0000"/>
                </a:solidFill>
              </a:rPr>
              <a:t>CTIVITY 1:- LET US LIST OUT THE THINGS </a:t>
            </a:r>
            <a:r>
              <a:rPr b="1" lang="en-US">
                <a:solidFill>
                  <a:srgbClr val="FF0000"/>
                </a:solidFill>
              </a:rPr>
              <a:t>SURROUNDING</a:t>
            </a:r>
            <a:r>
              <a:rPr b="1" lang="en-US">
                <a:solidFill>
                  <a:srgbClr val="FF0000"/>
                </a:solidFill>
              </a:rPr>
              <a:t> US</a:t>
            </a:r>
            <a:endParaRPr b="1">
              <a:solidFill>
                <a:srgbClr val="FF000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6" name="Shape 76"/>
        <p:cNvGrpSpPr/>
        <p:nvPr/>
      </p:nvGrpSpPr>
      <p:grpSpPr>
        <a:xfrm>
          <a:off x="0" y="0"/>
          <a:ext cx="0" cy="0"/>
          <a:chOff x="0" y="0"/>
          <a:chExt cx="0" cy="0"/>
        </a:xfrm>
      </p:grpSpPr>
      <p:sp>
        <p:nvSpPr>
          <p:cNvPr id="77" name="Google Shape;77;p3"/>
          <p:cNvSpPr/>
          <p:nvPr/>
        </p:nvSpPr>
        <p:spPr>
          <a:xfrm>
            <a:off x="162147" y="563526"/>
            <a:ext cx="5466020" cy="738664"/>
          </a:xfrm>
          <a:prstGeom prst="rect">
            <a:avLst/>
          </a:prstGeom>
          <a:noFill/>
          <a:ln>
            <a:noFill/>
          </a:ln>
        </p:spPr>
        <p:txBody>
          <a:bodyPr anchorCtr="0" anchor="t" bIns="45700" lIns="91425" spcFirstLastPara="1" rIns="91425" wrap="square" tIns="45700">
            <a:spAutoFit/>
          </a:bodyPr>
          <a:lstStyle/>
          <a:p>
            <a:pPr indent="-385763" lvl="0" marL="385763" marR="0" rtl="0" algn="l">
              <a:lnSpc>
                <a:spcPct val="100000"/>
              </a:lnSpc>
              <a:spcBef>
                <a:spcPts val="0"/>
              </a:spcBef>
              <a:spcAft>
                <a:spcPts val="0"/>
              </a:spcAft>
              <a:buClr>
                <a:srgbClr val="000000"/>
              </a:buClr>
              <a:buSzPts val="2100"/>
              <a:buFont typeface="Arial"/>
              <a:buAutoNum type="arabicPeriod"/>
            </a:pPr>
            <a:r>
              <a:rPr b="1" i="0" lang="en-US" sz="2100" u="none" cap="none" strike="noStrike">
                <a:solidFill>
                  <a:srgbClr val="FF0000"/>
                </a:solidFill>
                <a:latin typeface="Arial"/>
                <a:ea typeface="Arial"/>
                <a:cs typeface="Arial"/>
                <a:sym typeface="Arial"/>
              </a:rPr>
              <a:t>What is Environment ?</a:t>
            </a:r>
            <a:endParaRPr/>
          </a:p>
          <a:p>
            <a:pPr indent="-385763" lvl="0" marL="385763" marR="0" rtl="0" algn="l">
              <a:lnSpc>
                <a:spcPct val="100000"/>
              </a:lnSpc>
              <a:spcBef>
                <a:spcPts val="0"/>
              </a:spcBef>
              <a:spcAft>
                <a:spcPts val="0"/>
              </a:spcAft>
              <a:buNone/>
            </a:pPr>
            <a:r>
              <a:t/>
            </a:r>
            <a:endParaRPr b="1" i="0" sz="2100" u="none" cap="none" strike="noStrike">
              <a:solidFill>
                <a:srgbClr val="000000"/>
              </a:solidFill>
              <a:latin typeface="Arial"/>
              <a:ea typeface="Arial"/>
              <a:cs typeface="Arial"/>
              <a:sym typeface="Arial"/>
            </a:endParaRPr>
          </a:p>
        </p:txBody>
      </p:sp>
      <p:sp>
        <p:nvSpPr>
          <p:cNvPr id="78" name="Google Shape;78;p3"/>
          <p:cNvSpPr txBox="1"/>
          <p:nvPr/>
        </p:nvSpPr>
        <p:spPr>
          <a:xfrm>
            <a:off x="341047" y="3191621"/>
            <a:ext cx="8223300" cy="1131300"/>
          </a:xfrm>
          <a:prstGeom prst="rect">
            <a:avLst/>
          </a:prstGeom>
          <a:noFill/>
          <a:ln>
            <a:noFill/>
          </a:ln>
        </p:spPr>
        <p:txBody>
          <a:bodyPr anchorCtr="0" anchor="t" bIns="45700" lIns="91425" spcFirstLastPara="1" rIns="91425" wrap="square" tIns="45700">
            <a:spAutoFit/>
          </a:bodyPr>
          <a:lstStyle/>
          <a:p>
            <a:pPr indent="-385763" lvl="0" marL="385763" marR="0" rtl="0" algn="just">
              <a:lnSpc>
                <a:spcPct val="100000"/>
              </a:lnSpc>
              <a:spcBef>
                <a:spcPts val="0"/>
              </a:spcBef>
              <a:spcAft>
                <a:spcPts val="0"/>
              </a:spcAft>
              <a:buNone/>
            </a:pPr>
            <a:r>
              <a:rPr b="1" i="0" lang="en-US" sz="2100" u="none" cap="none" strike="noStrike">
                <a:solidFill>
                  <a:srgbClr val="000000"/>
                </a:solidFill>
                <a:latin typeface="Arial"/>
                <a:ea typeface="Arial"/>
                <a:cs typeface="Arial"/>
                <a:sym typeface="Arial"/>
              </a:rPr>
              <a:t>Ans :- </a:t>
            </a:r>
            <a:r>
              <a:rPr b="1" i="0" lang="en-US" sz="1800" u="none" cap="none" strike="noStrike">
                <a:solidFill>
                  <a:srgbClr val="000000"/>
                </a:solidFill>
                <a:latin typeface="Calibri"/>
                <a:ea typeface="Calibri"/>
                <a:cs typeface="Calibri"/>
                <a:sym typeface="Calibri"/>
              </a:rPr>
              <a:t>“Everything in our </a:t>
            </a:r>
            <a:r>
              <a:rPr b="1" i="0" lang="en-US" sz="1800" u="sng" cap="none" strike="noStrike">
                <a:solidFill>
                  <a:srgbClr val="000000"/>
                </a:solidFill>
                <a:latin typeface="Calibri"/>
                <a:ea typeface="Calibri"/>
                <a:cs typeface="Calibri"/>
                <a:sym typeface="Calibri"/>
              </a:rPr>
              <a:t>immediate surrounding</a:t>
            </a:r>
            <a:r>
              <a:rPr b="1" i="0" lang="en-US" sz="1800" u="none" cap="none" strike="noStrike">
                <a:solidFill>
                  <a:srgbClr val="000000"/>
                </a:solidFill>
                <a:latin typeface="Calibri"/>
                <a:ea typeface="Calibri"/>
                <a:cs typeface="Calibri"/>
                <a:sym typeface="Calibri"/>
              </a:rPr>
              <a:t>.”  so basically in our surrounding we can see</a:t>
            </a:r>
            <a:r>
              <a:rPr i="0" lang="en-US" sz="1800" u="none" cap="none" strike="noStrike">
                <a:solidFill>
                  <a:srgbClr val="000000"/>
                </a:solidFill>
                <a:latin typeface="Calibri"/>
                <a:ea typeface="Calibri"/>
                <a:cs typeface="Calibri"/>
                <a:sym typeface="Calibri"/>
              </a:rPr>
              <a:t>  is </a:t>
            </a:r>
            <a:r>
              <a:rPr b="1" i="0" lang="en-US" sz="1800" u="none" cap="none" strike="noStrike">
                <a:solidFill>
                  <a:srgbClr val="000000"/>
                </a:solidFill>
                <a:latin typeface="Calibri"/>
                <a:ea typeface="Calibri"/>
                <a:cs typeface="Calibri"/>
                <a:sym typeface="Calibri"/>
              </a:rPr>
              <a:t>Plants, animals and human beings who always depend on the immediate surroundings and are also  Interdependent for their survival.  </a:t>
            </a:r>
            <a:endParaRPr sz="1800">
              <a:latin typeface="Calibri"/>
              <a:ea typeface="Calibri"/>
              <a:cs typeface="Calibri"/>
              <a:sym typeface="Calibri"/>
            </a:endParaRPr>
          </a:p>
          <a:p>
            <a:pPr indent="0" lvl="0" marL="0" marR="0" rtl="0" algn="l">
              <a:lnSpc>
                <a:spcPct val="100000"/>
              </a:lnSpc>
              <a:spcBef>
                <a:spcPts val="0"/>
              </a:spcBef>
              <a:spcAft>
                <a:spcPts val="0"/>
              </a:spcAft>
              <a:buNone/>
            </a:pPr>
            <a:r>
              <a:t/>
            </a:r>
            <a:endParaRPr b="0" i="0" sz="1050" u="none" cap="none" strike="noStrike">
              <a:solidFill>
                <a:srgbClr val="000000"/>
              </a:solidFill>
              <a:latin typeface="Arial"/>
              <a:ea typeface="Arial"/>
              <a:cs typeface="Arial"/>
              <a:sym typeface="Arial"/>
            </a:endParaRPr>
          </a:p>
        </p:txBody>
      </p:sp>
      <p:pic>
        <p:nvPicPr>
          <p:cNvPr id="79" name="Google Shape;79;p3"/>
          <p:cNvPicPr preferRelativeResize="0"/>
          <p:nvPr/>
        </p:nvPicPr>
        <p:blipFill rotWithShape="1">
          <a:blip r:embed="rId3">
            <a:alphaModFix/>
          </a:blip>
          <a:srcRect b="0" l="0" r="0" t="0"/>
          <a:stretch/>
        </p:blipFill>
        <p:spPr>
          <a:xfrm>
            <a:off x="5154454" y="106005"/>
            <a:ext cx="1611300" cy="2368800"/>
          </a:xfrm>
          <a:prstGeom prst="roundRect">
            <a:avLst>
              <a:gd fmla="val 8594" name="adj"/>
            </a:avLst>
          </a:prstGeom>
          <a:solidFill>
            <a:srgbClr val="ECECEC"/>
          </a:solidFill>
          <a:ln>
            <a:noFill/>
          </a:ln>
          <a:effectLst>
            <a:reflection blurRad="0" dir="5400000" dist="5000" endA="0" endPos="28000" fadeDir="5400000" kx="0" rotWithShape="0" algn="bl" stA="38000" stPos="0" sy="-100000" ky="0"/>
          </a:effectLst>
        </p:spPr>
      </p:pic>
      <p:pic>
        <p:nvPicPr>
          <p:cNvPr id="80" name="Google Shape;80;p3"/>
          <p:cNvPicPr preferRelativeResize="0"/>
          <p:nvPr/>
        </p:nvPicPr>
        <p:blipFill rotWithShape="1">
          <a:blip r:embed="rId4">
            <a:alphaModFix/>
          </a:blip>
          <a:srcRect b="0" l="0" r="0" t="0"/>
          <a:stretch/>
        </p:blipFill>
        <p:spPr>
          <a:xfrm>
            <a:off x="7462590" y="54243"/>
            <a:ext cx="1572904" cy="786452"/>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2" presetSubtype="4">
                                  <p:stCondLst>
                                    <p:cond delay="0"/>
                                  </p:stCondLst>
                                  <p:childTnLst>
                                    <p:set>
                                      <p:cBhvr>
                                        <p:cTn dur="1" fill="hold">
                                          <p:stCondLst>
                                            <p:cond delay="0"/>
                                          </p:stCondLst>
                                        </p:cTn>
                                        <p:tgtEl>
                                          <p:spTgt spid="78"/>
                                        </p:tgtEl>
                                        <p:attrNameLst>
                                          <p:attrName>style.visibility</p:attrName>
                                        </p:attrNameLst>
                                      </p:cBhvr>
                                      <p:to>
                                        <p:strVal val="visible"/>
                                      </p:to>
                                    </p:set>
                                    <p:anim calcmode="lin" valueType="num">
                                      <p:cBhvr additive="base">
                                        <p:cTn dur="500"/>
                                        <p:tgtEl>
                                          <p:spTgt spid="78"/>
                                        </p:tgtEl>
                                        <p:attrNameLst>
                                          <p:attrName>ppt_y</p:attrName>
                                        </p:attrNameLst>
                                      </p:cBhvr>
                                      <p:tavLst>
                                        <p:tav fmla="" tm="0">
                                          <p:val>
                                            <p:strVal val="#ppt_y+1"/>
                                          </p:val>
                                        </p:tav>
                                        <p:tav fmla="" tm="100000">
                                          <p:val>
                                            <p:strVal val="#ppt_y"/>
                                          </p:val>
                                        </p:tav>
                                      </p:tavLst>
                                    </p:anim>
                                  </p:childTnLst>
                                </p:cTn>
                              </p:par>
                            </p:childTnLst>
                          </p:cTn>
                        </p:par>
                      </p:childTnLst>
                    </p:cTn>
                  </p:par>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78"/>
                                        </p:tgtEl>
                                        <p:attrNameLst>
                                          <p:attrName>style.visibility</p:attrName>
                                        </p:attrNameLst>
                                      </p:cBhvr>
                                      <p:to>
                                        <p:strVal val="visible"/>
                                      </p:to>
                                    </p:set>
                                    <p:animEffect filter="fade" transition="in">
                                      <p:cBhvr>
                                        <p:cTn dur="1000"/>
                                        <p:tgtEl>
                                          <p:spTgt spid="7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4" name="Shape 84"/>
        <p:cNvGrpSpPr/>
        <p:nvPr/>
      </p:nvGrpSpPr>
      <p:grpSpPr>
        <a:xfrm>
          <a:off x="0" y="0"/>
          <a:ext cx="0" cy="0"/>
          <a:chOff x="0" y="0"/>
          <a:chExt cx="0" cy="0"/>
        </a:xfrm>
      </p:grpSpPr>
      <p:grpSp>
        <p:nvGrpSpPr>
          <p:cNvPr id="85" name="Google Shape;85;p4"/>
          <p:cNvGrpSpPr/>
          <p:nvPr/>
        </p:nvGrpSpPr>
        <p:grpSpPr>
          <a:xfrm>
            <a:off x="327198" y="1787907"/>
            <a:ext cx="8539220" cy="1960204"/>
            <a:chOff x="1133" y="115051"/>
            <a:chExt cx="8539220" cy="1960204"/>
          </a:xfrm>
        </p:grpSpPr>
        <p:sp>
          <p:nvSpPr>
            <p:cNvPr id="86" name="Google Shape;86;p4"/>
            <p:cNvSpPr/>
            <p:nvPr/>
          </p:nvSpPr>
          <p:spPr>
            <a:xfrm>
              <a:off x="1133" y="115051"/>
              <a:ext cx="1960204" cy="1960204"/>
            </a:xfrm>
            <a:prstGeom prst="ellipse">
              <a:avLst/>
            </a:prstGeom>
            <a:solidFill>
              <a:schemeClr val="lt1"/>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7" name="Google Shape;87;p4"/>
            <p:cNvSpPr txBox="1"/>
            <p:nvPr/>
          </p:nvSpPr>
          <p:spPr>
            <a:xfrm>
              <a:off x="288198" y="402116"/>
              <a:ext cx="1386074" cy="1386074"/>
            </a:xfrm>
            <a:prstGeom prst="rect">
              <a:avLst/>
            </a:prstGeom>
            <a:noFill/>
            <a:ln>
              <a:noFill/>
            </a:ln>
          </p:spPr>
          <p:txBody>
            <a:bodyPr anchorCtr="0" anchor="ctr" bIns="35550" lIns="35550" spcFirstLastPara="1" rIns="35550" wrap="square" tIns="35550">
              <a:noAutofit/>
            </a:bodyPr>
            <a:lstStyle/>
            <a:p>
              <a:pPr indent="0" lvl="0" marL="0" marR="0" rtl="0" algn="ctr">
                <a:lnSpc>
                  <a:spcPct val="90000"/>
                </a:lnSpc>
                <a:spcBef>
                  <a:spcPts val="0"/>
                </a:spcBef>
                <a:spcAft>
                  <a:spcPts val="0"/>
                </a:spcAft>
                <a:buClr>
                  <a:srgbClr val="000000"/>
                </a:buClr>
                <a:buSzPts val="2800"/>
                <a:buFont typeface="Arial"/>
                <a:buNone/>
              </a:pPr>
              <a:r>
                <a:rPr b="0" i="0" lang="en-US" sz="2800" u="none" cap="none" strike="noStrike">
                  <a:solidFill>
                    <a:schemeClr val="dk1"/>
                  </a:solidFill>
                  <a:latin typeface="Arial"/>
                  <a:ea typeface="Arial"/>
                  <a:cs typeface="Arial"/>
                  <a:sym typeface="Arial"/>
                </a:rPr>
                <a:t>Biotic</a:t>
              </a:r>
              <a:endParaRPr>
                <a:solidFill>
                  <a:schemeClr val="dk1"/>
                </a:solidFill>
              </a:endParaRPr>
            </a:p>
          </p:txBody>
        </p:sp>
        <p:sp>
          <p:nvSpPr>
            <p:cNvPr id="88" name="Google Shape;88;p4"/>
            <p:cNvSpPr/>
            <p:nvPr/>
          </p:nvSpPr>
          <p:spPr>
            <a:xfrm>
              <a:off x="2120507" y="526694"/>
              <a:ext cx="1136918" cy="1136918"/>
            </a:xfrm>
            <a:prstGeom prst="mathPlus">
              <a:avLst>
                <a:gd fmla="val 23520" name="adj1"/>
              </a:avLst>
            </a:prstGeom>
            <a:solidFill>
              <a:srgbClr val="A8A8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4"/>
            <p:cNvSpPr txBox="1"/>
            <p:nvPr/>
          </p:nvSpPr>
          <p:spPr>
            <a:xfrm>
              <a:off x="2271205" y="961451"/>
              <a:ext cx="835522" cy="267404"/>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2000"/>
                <a:buFont typeface="Arial"/>
                <a:buNone/>
              </a:pPr>
              <a:r>
                <a:t/>
              </a:r>
              <a:endParaRPr b="0" i="0" sz="2000" u="none" cap="none" strike="noStrike">
                <a:solidFill>
                  <a:schemeClr val="lt1"/>
                </a:solidFill>
                <a:latin typeface="Arial"/>
                <a:ea typeface="Arial"/>
                <a:cs typeface="Arial"/>
                <a:sym typeface="Arial"/>
              </a:endParaRPr>
            </a:p>
          </p:txBody>
        </p:sp>
        <p:sp>
          <p:nvSpPr>
            <p:cNvPr id="90" name="Google Shape;90;p4"/>
            <p:cNvSpPr/>
            <p:nvPr/>
          </p:nvSpPr>
          <p:spPr>
            <a:xfrm>
              <a:off x="3416594" y="115051"/>
              <a:ext cx="1708298" cy="1960204"/>
            </a:xfrm>
            <a:prstGeom prst="ellipse">
              <a:avLst/>
            </a:prstGeom>
            <a:solidFill>
              <a:schemeClr val="lt1"/>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p4"/>
            <p:cNvSpPr txBox="1"/>
            <p:nvPr/>
          </p:nvSpPr>
          <p:spPr>
            <a:xfrm>
              <a:off x="3591430" y="439366"/>
              <a:ext cx="1207800" cy="1386000"/>
            </a:xfrm>
            <a:prstGeom prst="rect">
              <a:avLst/>
            </a:prstGeom>
            <a:noFill/>
            <a:ln>
              <a:noFill/>
            </a:ln>
          </p:spPr>
          <p:txBody>
            <a:bodyPr anchorCtr="0" anchor="ctr" bIns="25400" lIns="25400" spcFirstLastPara="1" rIns="25400" wrap="square" tIns="25400">
              <a:noAutofit/>
            </a:bodyPr>
            <a:lstStyle/>
            <a:p>
              <a:pPr indent="0" lvl="0" marL="0" marR="0" rtl="0" algn="ctr">
                <a:lnSpc>
                  <a:spcPct val="90000"/>
                </a:lnSpc>
                <a:spcBef>
                  <a:spcPts val="0"/>
                </a:spcBef>
                <a:spcAft>
                  <a:spcPts val="0"/>
                </a:spcAft>
                <a:buClr>
                  <a:srgbClr val="000000"/>
                </a:buClr>
                <a:buSzPts val="2000"/>
                <a:buFont typeface="Arial"/>
                <a:buNone/>
              </a:pPr>
              <a:r>
                <a:rPr b="1" i="0" lang="en-US" sz="2000" u="none" cap="none" strike="noStrike">
                  <a:solidFill>
                    <a:schemeClr val="dk1"/>
                  </a:solidFill>
                  <a:latin typeface="Arial"/>
                  <a:ea typeface="Arial"/>
                  <a:cs typeface="Arial"/>
                  <a:sym typeface="Arial"/>
                </a:rPr>
                <a:t>Abiotic</a:t>
              </a:r>
              <a:endParaRPr>
                <a:solidFill>
                  <a:schemeClr val="dk1"/>
                </a:solidFill>
              </a:endParaRPr>
            </a:p>
          </p:txBody>
        </p:sp>
        <p:sp>
          <p:nvSpPr>
            <p:cNvPr id="92" name="Google Shape;92;p4"/>
            <p:cNvSpPr/>
            <p:nvPr/>
          </p:nvSpPr>
          <p:spPr>
            <a:xfrm>
              <a:off x="5284062" y="526694"/>
              <a:ext cx="1136918" cy="1136918"/>
            </a:xfrm>
            <a:prstGeom prst="mathEqual">
              <a:avLst>
                <a:gd fmla="val 23520" name="adj1"/>
                <a:gd fmla="val 11760" name="adj2"/>
              </a:avLst>
            </a:prstGeom>
            <a:solidFill>
              <a:srgbClr val="A8A8A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4"/>
            <p:cNvSpPr txBox="1"/>
            <p:nvPr/>
          </p:nvSpPr>
          <p:spPr>
            <a:xfrm>
              <a:off x="5434760" y="760899"/>
              <a:ext cx="835522" cy="668508"/>
            </a:xfrm>
            <a:prstGeom prst="rect">
              <a:avLst/>
            </a:prstGeom>
            <a:noFill/>
            <a:ln>
              <a:noFill/>
            </a:ln>
          </p:spPr>
          <p:txBody>
            <a:bodyPr anchorCtr="0" anchor="ctr" bIns="0" lIns="0" spcFirstLastPara="1" rIns="0" wrap="square" tIns="0">
              <a:noAutofit/>
            </a:bodyPr>
            <a:lstStyle/>
            <a:p>
              <a:pPr indent="0" lvl="0" marL="0" marR="0" rtl="0" algn="ctr">
                <a:lnSpc>
                  <a:spcPct val="90000"/>
                </a:lnSpc>
                <a:spcBef>
                  <a:spcPts val="0"/>
                </a:spcBef>
                <a:spcAft>
                  <a:spcPts val="0"/>
                </a:spcAft>
                <a:buClr>
                  <a:srgbClr val="000000"/>
                </a:buClr>
                <a:buSzPts val="5000"/>
                <a:buFont typeface="Arial"/>
                <a:buNone/>
              </a:pPr>
              <a:r>
                <a:t/>
              </a:r>
              <a:endParaRPr b="0" i="0" sz="5000" u="none" cap="none" strike="noStrike">
                <a:solidFill>
                  <a:schemeClr val="lt1"/>
                </a:solidFill>
                <a:latin typeface="Arial"/>
                <a:ea typeface="Arial"/>
                <a:cs typeface="Arial"/>
                <a:sym typeface="Arial"/>
              </a:endParaRPr>
            </a:p>
          </p:txBody>
        </p:sp>
        <p:sp>
          <p:nvSpPr>
            <p:cNvPr id="94" name="Google Shape;94;p4"/>
            <p:cNvSpPr/>
            <p:nvPr/>
          </p:nvSpPr>
          <p:spPr>
            <a:xfrm>
              <a:off x="6580149" y="115051"/>
              <a:ext cx="1960204" cy="1960204"/>
            </a:xfrm>
            <a:prstGeom prst="ellipse">
              <a:avLst/>
            </a:prstGeom>
            <a:solidFill>
              <a:schemeClr val="lt1"/>
            </a:solidFill>
            <a:ln>
              <a:noFill/>
            </a:ln>
            <a:effectLst>
              <a:outerShdw blurRad="40000" rotWithShape="0" dir="5400000" dist="23000">
                <a:srgbClr val="000000">
                  <a:alpha val="34901"/>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5" name="Google Shape;95;p4"/>
            <p:cNvSpPr txBox="1"/>
            <p:nvPr/>
          </p:nvSpPr>
          <p:spPr>
            <a:xfrm>
              <a:off x="6867214" y="402116"/>
              <a:ext cx="1386074" cy="1386074"/>
            </a:xfrm>
            <a:prstGeom prst="rect">
              <a:avLst/>
            </a:prstGeom>
            <a:noFill/>
            <a:ln>
              <a:noFill/>
            </a:ln>
          </p:spPr>
          <p:txBody>
            <a:bodyPr anchorCtr="0" anchor="ctr" bIns="20300" lIns="20300" spcFirstLastPara="1" rIns="20300" wrap="square" tIns="20300">
              <a:noAutofit/>
            </a:bodyPr>
            <a:lstStyle/>
            <a:p>
              <a:pPr indent="0" lvl="0" marL="0" marR="0" rtl="0" algn="ctr">
                <a:lnSpc>
                  <a:spcPct val="90000"/>
                </a:lnSpc>
                <a:spcBef>
                  <a:spcPts val="0"/>
                </a:spcBef>
                <a:spcAft>
                  <a:spcPts val="0"/>
                </a:spcAft>
                <a:buClr>
                  <a:srgbClr val="000000"/>
                </a:buClr>
                <a:buSzPts val="1600"/>
                <a:buFont typeface="Arial"/>
                <a:buNone/>
              </a:pPr>
              <a:r>
                <a:rPr b="1" i="0" lang="en-US" sz="1600" u="none" cap="none" strike="noStrike">
                  <a:solidFill>
                    <a:schemeClr val="dk1"/>
                  </a:solidFill>
                </a:rPr>
                <a:t>Environment</a:t>
              </a:r>
              <a:endParaRPr b="1" i="0" sz="1000" u="none" cap="none" strike="noStrike">
                <a:solidFill>
                  <a:schemeClr val="dk1"/>
                </a:solidFill>
              </a:endParaRPr>
            </a:p>
          </p:txBody>
        </p:sp>
      </p:grpSp>
      <p:sp>
        <p:nvSpPr>
          <p:cNvPr id="96" name="Google Shape;96;p4"/>
          <p:cNvSpPr/>
          <p:nvPr/>
        </p:nvSpPr>
        <p:spPr>
          <a:xfrm>
            <a:off x="2628900" y="571500"/>
            <a:ext cx="3771900" cy="857250"/>
          </a:xfrm>
          <a:prstGeom prst="rect">
            <a:avLst/>
          </a:prstGeom>
          <a:solidFill>
            <a:schemeClr val="lt1"/>
          </a:solidFill>
          <a:ln cap="flat" cmpd="sng" w="25400">
            <a:solidFill>
              <a:schemeClr val="accent6"/>
            </a:solidFill>
            <a:prstDash val="solid"/>
            <a:round/>
            <a:headEnd len="sm" w="sm" type="none"/>
            <a:tailEnd len="sm" w="sm" type="none"/>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None/>
            </a:pPr>
            <a:r>
              <a:rPr b="1" i="0" lang="en-US" sz="2400" u="none" cap="none" strike="noStrike">
                <a:solidFill>
                  <a:schemeClr val="dk1"/>
                </a:solidFill>
                <a:latin typeface="Aharoni"/>
                <a:ea typeface="Aharoni"/>
                <a:cs typeface="Aharoni"/>
                <a:sym typeface="Aharoni"/>
              </a:rPr>
              <a:t>COMPONENTS OF ENVIRONMENT</a:t>
            </a:r>
            <a:endParaRPr/>
          </a:p>
        </p:txBody>
      </p:sp>
      <p:pic>
        <p:nvPicPr>
          <p:cNvPr id="97" name="Google Shape;97;p4"/>
          <p:cNvPicPr preferRelativeResize="0"/>
          <p:nvPr/>
        </p:nvPicPr>
        <p:blipFill rotWithShape="1">
          <a:blip r:embed="rId3">
            <a:alphaModFix/>
          </a:blip>
          <a:srcRect b="0" l="0" r="0" t="0"/>
          <a:stretch/>
        </p:blipFill>
        <p:spPr>
          <a:xfrm>
            <a:off x="7131260" y="4056943"/>
            <a:ext cx="1572904" cy="78645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5"/>
          <p:cNvSpPr/>
          <p:nvPr/>
        </p:nvSpPr>
        <p:spPr>
          <a:xfrm>
            <a:off x="166200" y="386650"/>
            <a:ext cx="6878100" cy="724200"/>
          </a:xfrm>
          <a:prstGeom prst="rect">
            <a:avLst/>
          </a:prstGeom>
          <a:noFill/>
          <a:ln>
            <a:noFill/>
          </a:ln>
        </p:spPr>
        <p:txBody>
          <a:bodyPr anchorCtr="0" anchor="ctr" bIns="34275" lIns="68575" spcFirstLastPara="1" rIns="68575" wrap="square" tIns="34275">
            <a:spAutoFit/>
          </a:bodyPr>
          <a:lstStyle/>
          <a:p>
            <a:pPr indent="-114300" lvl="0" marL="0" marR="0" rtl="0" algn="l">
              <a:lnSpc>
                <a:spcPct val="100000"/>
              </a:lnSpc>
              <a:spcBef>
                <a:spcPts val="0"/>
              </a:spcBef>
              <a:spcAft>
                <a:spcPts val="0"/>
              </a:spcAft>
              <a:buClr>
                <a:srgbClr val="000000"/>
              </a:buClr>
              <a:buSzPts val="1800"/>
              <a:buFont typeface="Arial"/>
              <a:buChar char="•"/>
            </a:pPr>
            <a:r>
              <a:rPr i="0" lang="en-US" sz="1800" u="none" cap="none" strike="noStrike">
                <a:solidFill>
                  <a:srgbClr val="000000"/>
                </a:solidFill>
                <a:latin typeface="Calibri"/>
                <a:ea typeface="Calibri"/>
                <a:cs typeface="Calibri"/>
                <a:sym typeface="Calibri"/>
              </a:rPr>
              <a:t>Geography is considered as study of Earth’s surface but it also study the Earth’s environment and its  Physical and Human-made dimensions.</a:t>
            </a:r>
            <a:endParaRPr i="0" sz="1800" u="none" cap="none" strike="noStrike">
              <a:solidFill>
                <a:schemeClr val="dk1"/>
              </a:solidFill>
              <a:latin typeface="Calibri"/>
              <a:ea typeface="Calibri"/>
              <a:cs typeface="Calibri"/>
              <a:sym typeface="Calibri"/>
            </a:endParaRPr>
          </a:p>
        </p:txBody>
      </p:sp>
      <p:grpSp>
        <p:nvGrpSpPr>
          <p:cNvPr id="103" name="Google Shape;103;p5"/>
          <p:cNvGrpSpPr/>
          <p:nvPr/>
        </p:nvGrpSpPr>
        <p:grpSpPr>
          <a:xfrm>
            <a:off x="2324620" y="1772276"/>
            <a:ext cx="4266158" cy="3046747"/>
            <a:chOff x="152920" y="626"/>
            <a:chExt cx="4266158" cy="3046747"/>
          </a:xfrm>
        </p:grpSpPr>
        <p:sp>
          <p:nvSpPr>
            <p:cNvPr id="104" name="Google Shape;104;p5"/>
            <p:cNvSpPr/>
            <p:nvPr/>
          </p:nvSpPr>
          <p:spPr>
            <a:xfrm>
              <a:off x="2184424" y="1161630"/>
              <a:ext cx="1117327" cy="531746"/>
            </a:xfrm>
            <a:custGeom>
              <a:rect b="b" l="l" r="r" t="t"/>
              <a:pathLst>
                <a:path extrusionOk="0" h="120000" w="120000">
                  <a:moveTo>
                    <a:pt x="0" y="0"/>
                  </a:moveTo>
                  <a:lnTo>
                    <a:pt x="0" y="81776"/>
                  </a:lnTo>
                  <a:lnTo>
                    <a:pt x="120000" y="81776"/>
                  </a:lnTo>
                  <a:lnTo>
                    <a:pt x="120000" y="120000"/>
                  </a:lnTo>
                </a:path>
              </a:pathLst>
            </a:custGeom>
            <a:noFill/>
            <a:ln cap="flat" cmpd="sng" w="25400">
              <a:solidFill>
                <a:srgbClr val="C98730"/>
              </a:solidFill>
              <a:prstDash val="solid"/>
              <a:round/>
              <a:headEnd len="sm" w="sm" type="none"/>
              <a:tailEnd len="sm" w="sm" type="none"/>
            </a:ln>
          </p:spPr>
        </p:sp>
        <p:sp>
          <p:nvSpPr>
            <p:cNvPr id="105" name="Google Shape;105;p5"/>
            <p:cNvSpPr/>
            <p:nvPr/>
          </p:nvSpPr>
          <p:spPr>
            <a:xfrm>
              <a:off x="1067097" y="1161630"/>
              <a:ext cx="1117327" cy="531746"/>
            </a:xfrm>
            <a:custGeom>
              <a:rect b="b" l="l" r="r" t="t"/>
              <a:pathLst>
                <a:path extrusionOk="0" h="120000" w="120000">
                  <a:moveTo>
                    <a:pt x="120000" y="0"/>
                  </a:moveTo>
                  <a:lnTo>
                    <a:pt x="120000" y="81776"/>
                  </a:lnTo>
                  <a:lnTo>
                    <a:pt x="0" y="81776"/>
                  </a:lnTo>
                  <a:lnTo>
                    <a:pt x="0" y="120000"/>
                  </a:lnTo>
                </a:path>
              </a:pathLst>
            </a:custGeom>
            <a:noFill/>
            <a:ln cap="flat" cmpd="sng" w="25400">
              <a:solidFill>
                <a:srgbClr val="C98730"/>
              </a:solidFill>
              <a:prstDash val="solid"/>
              <a:round/>
              <a:headEnd len="sm" w="sm" type="none"/>
              <a:tailEnd len="sm" w="sm" type="none"/>
            </a:ln>
          </p:spPr>
        </p:sp>
        <p:sp>
          <p:nvSpPr>
            <p:cNvPr id="106" name="Google Shape;106;p5"/>
            <p:cNvSpPr/>
            <p:nvPr/>
          </p:nvSpPr>
          <p:spPr>
            <a:xfrm>
              <a:off x="1270248" y="626"/>
              <a:ext cx="1828353" cy="1161004"/>
            </a:xfrm>
            <a:prstGeom prst="roundRect">
              <a:avLst>
                <a:gd fmla="val 10000" name="adj"/>
              </a:avLst>
            </a:prstGeom>
            <a:solidFill>
              <a:srgbClr val="FFAA3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7" name="Google Shape;107;p5"/>
            <p:cNvSpPr/>
            <p:nvPr/>
          </p:nvSpPr>
          <p:spPr>
            <a:xfrm>
              <a:off x="1473398" y="193618"/>
              <a:ext cx="1828353" cy="1161004"/>
            </a:xfrm>
            <a:prstGeom prst="roundRect">
              <a:avLst>
                <a:gd fmla="val 10000" name="adj"/>
              </a:avLst>
            </a:prstGeom>
            <a:solidFill>
              <a:schemeClr val="lt1">
                <a:alpha val="89803"/>
              </a:schemeClr>
            </a:solidFill>
            <a:ln cap="flat" cmpd="sng" w="25400">
              <a:solidFill>
                <a:srgbClr val="FFAA3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8" name="Google Shape;108;p5"/>
            <p:cNvSpPr txBox="1"/>
            <p:nvPr/>
          </p:nvSpPr>
          <p:spPr>
            <a:xfrm>
              <a:off x="1507403" y="227623"/>
              <a:ext cx="1760343" cy="1092994"/>
            </a:xfrm>
            <a:prstGeom prst="rect">
              <a:avLst/>
            </a:prstGeom>
            <a:noFill/>
            <a:ln>
              <a:noFill/>
            </a:ln>
          </p:spPr>
          <p:txBody>
            <a:bodyPr anchorCtr="0" anchor="ctr" bIns="64750" lIns="64750" spcFirstLastPara="1" rIns="64750" wrap="square" tIns="64750">
              <a:noAutofit/>
            </a:bodyPr>
            <a:lstStyle/>
            <a:p>
              <a:pPr indent="0" lvl="0" marL="0" marR="0" rtl="0" algn="ctr">
                <a:lnSpc>
                  <a:spcPct val="90000"/>
                </a:lnSpc>
                <a:spcBef>
                  <a:spcPts val="0"/>
                </a:spcBef>
                <a:spcAft>
                  <a:spcPts val="0"/>
                </a:spcAft>
                <a:buClr>
                  <a:srgbClr val="000000"/>
                </a:buClr>
                <a:buSzPts val="1700"/>
                <a:buFont typeface="Arial"/>
                <a:buNone/>
              </a:pPr>
              <a:r>
                <a:rPr b="0" i="0" lang="en-US" sz="1700" u="none" cap="none" strike="noStrike">
                  <a:solidFill>
                    <a:srgbClr val="000000"/>
                  </a:solidFill>
                  <a:latin typeface="Arial"/>
                  <a:ea typeface="Arial"/>
                  <a:cs typeface="Arial"/>
                  <a:sym typeface="Arial"/>
                </a:rPr>
                <a:t>ENVIRONMENT</a:t>
              </a:r>
              <a:endParaRPr/>
            </a:p>
          </p:txBody>
        </p:sp>
        <p:sp>
          <p:nvSpPr>
            <p:cNvPr id="109" name="Google Shape;109;p5"/>
            <p:cNvSpPr/>
            <p:nvPr/>
          </p:nvSpPr>
          <p:spPr>
            <a:xfrm>
              <a:off x="152920" y="1693376"/>
              <a:ext cx="1828353" cy="1161004"/>
            </a:xfrm>
            <a:prstGeom prst="roundRect">
              <a:avLst>
                <a:gd fmla="val 10000" name="adj"/>
              </a:avLst>
            </a:prstGeom>
            <a:solidFill>
              <a:srgbClr val="FFAA3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5"/>
            <p:cNvSpPr/>
            <p:nvPr/>
          </p:nvSpPr>
          <p:spPr>
            <a:xfrm>
              <a:off x="356071" y="1886369"/>
              <a:ext cx="1828353" cy="1161004"/>
            </a:xfrm>
            <a:prstGeom prst="roundRect">
              <a:avLst>
                <a:gd fmla="val 10000" name="adj"/>
              </a:avLst>
            </a:prstGeom>
            <a:solidFill>
              <a:schemeClr val="lt1">
                <a:alpha val="89803"/>
              </a:schemeClr>
            </a:solidFill>
            <a:ln cap="flat" cmpd="sng" w="25400">
              <a:solidFill>
                <a:srgbClr val="FFAA3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5"/>
            <p:cNvSpPr txBox="1"/>
            <p:nvPr/>
          </p:nvSpPr>
          <p:spPr>
            <a:xfrm>
              <a:off x="390076" y="1920374"/>
              <a:ext cx="1760343" cy="1092994"/>
            </a:xfrm>
            <a:prstGeom prst="rect">
              <a:avLst/>
            </a:prstGeom>
            <a:noFill/>
            <a:ln>
              <a:noFill/>
            </a:ln>
          </p:spPr>
          <p:txBody>
            <a:bodyPr anchorCtr="0" anchor="ctr" bIns="64750" lIns="64750" spcFirstLastPara="1" rIns="64750" wrap="square" tIns="64750">
              <a:noAutofit/>
            </a:bodyPr>
            <a:lstStyle/>
            <a:p>
              <a:pPr indent="0" lvl="0" marL="0" marR="0" rtl="0" algn="ctr">
                <a:lnSpc>
                  <a:spcPct val="90000"/>
                </a:lnSpc>
                <a:spcBef>
                  <a:spcPts val="0"/>
                </a:spcBef>
                <a:spcAft>
                  <a:spcPts val="0"/>
                </a:spcAft>
                <a:buClr>
                  <a:srgbClr val="000000"/>
                </a:buClr>
                <a:buSzPts val="1700"/>
                <a:buFont typeface="Arial"/>
                <a:buNone/>
              </a:pPr>
              <a:r>
                <a:rPr b="0" i="0" lang="en-US" sz="1700" u="none" cap="none" strike="noStrike">
                  <a:solidFill>
                    <a:srgbClr val="000000"/>
                  </a:solidFill>
                  <a:latin typeface="Arial"/>
                  <a:ea typeface="Arial"/>
                  <a:cs typeface="Arial"/>
                  <a:sym typeface="Arial"/>
                </a:rPr>
                <a:t>NATURAL ENVIRONMENT</a:t>
              </a:r>
              <a:endParaRPr/>
            </a:p>
          </p:txBody>
        </p:sp>
        <p:sp>
          <p:nvSpPr>
            <p:cNvPr id="112" name="Google Shape;112;p5"/>
            <p:cNvSpPr/>
            <p:nvPr/>
          </p:nvSpPr>
          <p:spPr>
            <a:xfrm>
              <a:off x="2387575" y="1693376"/>
              <a:ext cx="1828353" cy="1161004"/>
            </a:xfrm>
            <a:prstGeom prst="roundRect">
              <a:avLst>
                <a:gd fmla="val 10000" name="adj"/>
              </a:avLst>
            </a:prstGeom>
            <a:solidFill>
              <a:srgbClr val="FFAA3F"/>
            </a:solidFill>
            <a:ln cap="flat" cmpd="sng" w="25400">
              <a:solidFill>
                <a:schemeClr val="lt1"/>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5"/>
            <p:cNvSpPr/>
            <p:nvPr/>
          </p:nvSpPr>
          <p:spPr>
            <a:xfrm>
              <a:off x="2590725" y="1886369"/>
              <a:ext cx="1828353" cy="1161004"/>
            </a:xfrm>
            <a:prstGeom prst="roundRect">
              <a:avLst>
                <a:gd fmla="val 10000" name="adj"/>
              </a:avLst>
            </a:prstGeom>
            <a:solidFill>
              <a:schemeClr val="lt1">
                <a:alpha val="89803"/>
              </a:schemeClr>
            </a:solidFill>
            <a:ln cap="flat" cmpd="sng" w="25400">
              <a:solidFill>
                <a:srgbClr val="FFAA3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4" name="Google Shape;114;p5"/>
            <p:cNvSpPr txBox="1"/>
            <p:nvPr/>
          </p:nvSpPr>
          <p:spPr>
            <a:xfrm>
              <a:off x="2624730" y="1920374"/>
              <a:ext cx="1760343" cy="1092994"/>
            </a:xfrm>
            <a:prstGeom prst="rect">
              <a:avLst/>
            </a:prstGeom>
            <a:noFill/>
            <a:ln>
              <a:noFill/>
            </a:ln>
          </p:spPr>
          <p:txBody>
            <a:bodyPr anchorCtr="0" anchor="ctr" bIns="64750" lIns="64750" spcFirstLastPara="1" rIns="64750" wrap="square" tIns="64750">
              <a:noAutofit/>
            </a:bodyPr>
            <a:lstStyle/>
            <a:p>
              <a:pPr indent="0" lvl="0" marL="0" marR="0" rtl="0" algn="ctr">
                <a:lnSpc>
                  <a:spcPct val="90000"/>
                </a:lnSpc>
                <a:spcBef>
                  <a:spcPts val="0"/>
                </a:spcBef>
                <a:spcAft>
                  <a:spcPts val="0"/>
                </a:spcAft>
                <a:buClr>
                  <a:srgbClr val="000000"/>
                </a:buClr>
                <a:buSzPts val="1700"/>
                <a:buFont typeface="Arial"/>
                <a:buNone/>
              </a:pPr>
              <a:r>
                <a:rPr b="0" i="0" lang="en-US" sz="1700" u="none" cap="none" strike="noStrike">
                  <a:solidFill>
                    <a:srgbClr val="000000"/>
                  </a:solidFill>
                  <a:latin typeface="Arial"/>
                  <a:ea typeface="Arial"/>
                  <a:cs typeface="Arial"/>
                  <a:sym typeface="Arial"/>
                </a:rPr>
                <a:t>HUMAN MADE ENVIRONMENT</a:t>
              </a:r>
              <a:endParaRPr/>
            </a:p>
          </p:txBody>
        </p:sp>
      </p:grpSp>
      <p:pic>
        <p:nvPicPr>
          <p:cNvPr id="115" name="Google Shape;115;p5"/>
          <p:cNvPicPr preferRelativeResize="0"/>
          <p:nvPr/>
        </p:nvPicPr>
        <p:blipFill rotWithShape="1">
          <a:blip r:embed="rId3">
            <a:alphaModFix/>
          </a:blip>
          <a:srcRect b="0" l="0" r="0" t="0"/>
          <a:stretch/>
        </p:blipFill>
        <p:spPr>
          <a:xfrm>
            <a:off x="7437002" y="74948"/>
            <a:ext cx="1572904" cy="786452"/>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g107ce4fd29d_0_7"/>
          <p:cNvSpPr txBox="1"/>
          <p:nvPr>
            <p:ph type="title"/>
          </p:nvPr>
        </p:nvSpPr>
        <p:spPr>
          <a:xfrm>
            <a:off x="356425" y="2735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US"/>
              <a:t>SUM-UP OF THE CLASS</a:t>
            </a:r>
            <a:endParaRPr/>
          </a:p>
        </p:txBody>
      </p:sp>
      <p:sp>
        <p:nvSpPr>
          <p:cNvPr id="121" name="Google Shape;121;g107ce4fd29d_0_7"/>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US">
                <a:solidFill>
                  <a:srgbClr val="FF0000"/>
                </a:solidFill>
              </a:rPr>
              <a:t>Learning </a:t>
            </a:r>
            <a:r>
              <a:rPr b="1" lang="en-US">
                <a:solidFill>
                  <a:srgbClr val="FF0000"/>
                </a:solidFill>
              </a:rPr>
              <a:t>Objective</a:t>
            </a:r>
            <a:r>
              <a:rPr b="1" lang="en-US">
                <a:solidFill>
                  <a:srgbClr val="FF0000"/>
                </a:solidFill>
              </a:rPr>
              <a:t>:- </a:t>
            </a:r>
            <a:endParaRPr b="1">
              <a:solidFill>
                <a:srgbClr val="FF0000"/>
              </a:solidFill>
            </a:endParaRPr>
          </a:p>
          <a:p>
            <a:pPr indent="0" lvl="0" marL="0" rtl="0" algn="l">
              <a:lnSpc>
                <a:spcPct val="150000"/>
              </a:lnSpc>
              <a:spcBef>
                <a:spcPts val="0"/>
              </a:spcBef>
              <a:spcAft>
                <a:spcPts val="0"/>
              </a:spcAft>
              <a:buNone/>
            </a:pPr>
            <a:r>
              <a:rPr lang="en-US">
                <a:solidFill>
                  <a:srgbClr val="000000"/>
                </a:solidFill>
                <a:latin typeface="Roboto"/>
                <a:ea typeface="Roboto"/>
                <a:cs typeface="Roboto"/>
                <a:sym typeface="Roboto"/>
              </a:rPr>
              <a:t>1.Knowing about the environment and its components.. Biotic and Abiotic Example:-  living organism( biotic) non- living organism ( Abiotic).</a:t>
            </a:r>
            <a:endParaRPr>
              <a:solidFill>
                <a:srgbClr val="000000"/>
              </a:solidFill>
              <a:latin typeface="Roboto"/>
              <a:ea typeface="Roboto"/>
              <a:cs typeface="Roboto"/>
              <a:sym typeface="Roboto"/>
            </a:endParaRPr>
          </a:p>
          <a:p>
            <a:pPr indent="0" lvl="0" marL="0" rtl="0" algn="l">
              <a:lnSpc>
                <a:spcPct val="150000"/>
              </a:lnSpc>
              <a:spcBef>
                <a:spcPts val="0"/>
              </a:spcBef>
              <a:spcAft>
                <a:spcPts val="0"/>
              </a:spcAft>
              <a:buNone/>
            </a:pPr>
            <a:r>
              <a:rPr lang="en-US">
                <a:solidFill>
                  <a:srgbClr val="000000"/>
                </a:solidFill>
                <a:latin typeface="Roboto"/>
                <a:ea typeface="Roboto"/>
                <a:cs typeface="Roboto"/>
                <a:sym typeface="Roboto"/>
              </a:rPr>
              <a:t>2. Natural Environment</a:t>
            </a:r>
            <a:endParaRPr>
              <a:solidFill>
                <a:srgbClr val="000000"/>
              </a:solidFill>
              <a:latin typeface="Roboto"/>
              <a:ea typeface="Roboto"/>
              <a:cs typeface="Roboto"/>
              <a:sym typeface="Roboto"/>
            </a:endParaRPr>
          </a:p>
          <a:p>
            <a:pPr indent="0" lvl="0" marL="0" rtl="0" algn="l">
              <a:lnSpc>
                <a:spcPct val="150000"/>
              </a:lnSpc>
              <a:spcBef>
                <a:spcPts val="0"/>
              </a:spcBef>
              <a:spcAft>
                <a:spcPts val="0"/>
              </a:spcAft>
              <a:buNone/>
            </a:pPr>
            <a:r>
              <a:rPr lang="en-US">
                <a:solidFill>
                  <a:srgbClr val="000000"/>
                </a:solidFill>
                <a:latin typeface="Roboto"/>
                <a:ea typeface="Roboto"/>
                <a:cs typeface="Roboto"/>
                <a:sym typeface="Roboto"/>
              </a:rPr>
              <a:t>3.  Human Made Environment</a:t>
            </a:r>
            <a:endParaRPr>
              <a:solidFill>
                <a:srgbClr val="000000"/>
              </a:solidFill>
              <a:latin typeface="Roboto"/>
              <a:ea typeface="Roboto"/>
              <a:cs typeface="Roboto"/>
              <a:sym typeface="Roboto"/>
            </a:endParaRPr>
          </a:p>
          <a:p>
            <a:pPr indent="0" lvl="0" marL="0" rtl="0" algn="l">
              <a:lnSpc>
                <a:spcPct val="150000"/>
              </a:lnSpc>
              <a:spcBef>
                <a:spcPts val="0"/>
              </a:spcBef>
              <a:spcAft>
                <a:spcPts val="0"/>
              </a:spcAft>
              <a:buNone/>
            </a:pPr>
            <a:r>
              <a:t/>
            </a:r>
            <a:endParaRPr/>
          </a:p>
        </p:txBody>
      </p:sp>
      <p:pic>
        <p:nvPicPr>
          <p:cNvPr id="122" name="Google Shape;122;g107ce4fd29d_0_7"/>
          <p:cNvPicPr preferRelativeResize="0"/>
          <p:nvPr/>
        </p:nvPicPr>
        <p:blipFill rotWithShape="1">
          <a:blip r:embed="rId3">
            <a:alphaModFix/>
          </a:blip>
          <a:srcRect b="0" l="0" r="0" t="0"/>
          <a:stretch/>
        </p:blipFill>
        <p:spPr>
          <a:xfrm>
            <a:off x="7413348" y="273573"/>
            <a:ext cx="1572904" cy="786452"/>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6" name="Shape 126"/>
        <p:cNvGrpSpPr/>
        <p:nvPr/>
      </p:nvGrpSpPr>
      <p:grpSpPr>
        <a:xfrm>
          <a:off x="0" y="0"/>
          <a:ext cx="0" cy="0"/>
          <a:chOff x="0" y="0"/>
          <a:chExt cx="0" cy="0"/>
        </a:xfrm>
      </p:grpSpPr>
      <p:pic>
        <p:nvPicPr>
          <p:cNvPr id="127" name="Google Shape;127;p6"/>
          <p:cNvPicPr preferRelativeResize="0"/>
          <p:nvPr>
            <p:ph idx="1" type="body"/>
          </p:nvPr>
        </p:nvPicPr>
        <p:blipFill rotWithShape="1">
          <a:blip r:embed="rId3">
            <a:alphaModFix/>
          </a:blip>
          <a:srcRect b="0" l="0" r="0" t="0"/>
          <a:stretch/>
        </p:blipFill>
        <p:spPr>
          <a:xfrm rot="-1159130">
            <a:off x="263243" y="357301"/>
            <a:ext cx="1549764" cy="1187605"/>
          </a:xfrm>
          <a:prstGeom prst="rect">
            <a:avLst/>
          </a:prstGeom>
          <a:noFill/>
          <a:ln>
            <a:noFill/>
          </a:ln>
        </p:spPr>
      </p:pic>
      <p:sp>
        <p:nvSpPr>
          <p:cNvPr id="128" name="Google Shape;128;p6"/>
          <p:cNvSpPr txBox="1"/>
          <p:nvPr>
            <p:ph type="title"/>
          </p:nvPr>
        </p:nvSpPr>
        <p:spPr>
          <a:xfrm>
            <a:off x="595423" y="1617254"/>
            <a:ext cx="7634177" cy="2211573"/>
          </a:xfrm>
          <a:prstGeom prst="rect">
            <a:avLst/>
          </a:prstGeom>
          <a:noFill/>
          <a:ln>
            <a:noFill/>
          </a:ln>
        </p:spPr>
        <p:txBody>
          <a:bodyPr anchorCtr="0" anchor="t" bIns="91425" lIns="91425" spcFirstLastPara="1" rIns="91425" wrap="square" tIns="91425">
            <a:noAutofit/>
          </a:bodyPr>
          <a:lstStyle/>
          <a:p>
            <a:pPr indent="-342900" lvl="0" marL="342900" rtl="0" algn="l">
              <a:lnSpc>
                <a:spcPct val="115000"/>
              </a:lnSpc>
              <a:spcBef>
                <a:spcPts val="0"/>
              </a:spcBef>
              <a:spcAft>
                <a:spcPts val="0"/>
              </a:spcAft>
              <a:buSzPts val="2800"/>
              <a:buNone/>
            </a:pPr>
            <a:r>
              <a:rPr lang="en-US" sz="1800" u="none" strike="noStrike">
                <a:latin typeface="Calibri"/>
                <a:ea typeface="Calibri"/>
                <a:cs typeface="Calibri"/>
                <a:sym typeface="Calibri"/>
              </a:rPr>
              <a:t>Q1.Which of the following is not an abiotic component of the environment?</a:t>
            </a:r>
            <a:br>
              <a:rPr lang="en-US" sz="1800" u="none" strike="noStrike">
                <a:latin typeface="Arial"/>
                <a:ea typeface="Arial"/>
                <a:cs typeface="Arial"/>
                <a:sym typeface="Arial"/>
              </a:rPr>
            </a:br>
            <a:r>
              <a:rPr lang="en-US" sz="1800" u="none" strike="noStrike">
                <a:latin typeface="Calibri"/>
                <a:ea typeface="Calibri"/>
                <a:cs typeface="Calibri"/>
                <a:sym typeface="Calibri"/>
              </a:rPr>
              <a:t>Insect</a:t>
            </a:r>
            <a:br>
              <a:rPr lang="en-US" sz="1800" u="none" strike="noStrike">
                <a:latin typeface="Arial"/>
                <a:ea typeface="Arial"/>
                <a:cs typeface="Arial"/>
                <a:sym typeface="Arial"/>
              </a:rPr>
            </a:br>
            <a:r>
              <a:rPr lang="en-US" sz="1800" u="none" strike="noStrike">
                <a:latin typeface="Calibri"/>
                <a:ea typeface="Calibri"/>
                <a:cs typeface="Calibri"/>
                <a:sym typeface="Calibri"/>
              </a:rPr>
              <a:t>Sunlight</a:t>
            </a:r>
            <a:br>
              <a:rPr lang="en-US" sz="1800" u="none" strike="noStrike">
                <a:latin typeface="Arial"/>
                <a:ea typeface="Arial"/>
                <a:cs typeface="Arial"/>
                <a:sym typeface="Arial"/>
              </a:rPr>
            </a:br>
            <a:r>
              <a:rPr lang="en-US" sz="1800" u="none" strike="noStrike">
                <a:latin typeface="Calibri"/>
                <a:ea typeface="Calibri"/>
                <a:cs typeface="Calibri"/>
                <a:sym typeface="Calibri"/>
              </a:rPr>
              <a:t>Wood</a:t>
            </a:r>
            <a:br>
              <a:rPr lang="en-US" sz="1800" u="none" strike="noStrike">
                <a:latin typeface="Arial"/>
                <a:ea typeface="Arial"/>
                <a:cs typeface="Arial"/>
                <a:sym typeface="Arial"/>
              </a:rPr>
            </a:br>
            <a:r>
              <a:rPr lang="en-US" sz="1800" u="none" strike="noStrike">
                <a:latin typeface="Calibri"/>
                <a:ea typeface="Calibri"/>
                <a:cs typeface="Calibri"/>
                <a:sym typeface="Calibri"/>
              </a:rPr>
              <a:t>water</a:t>
            </a:r>
            <a:endParaRPr sz="1800"/>
          </a:p>
          <a:p>
            <a:pPr indent="-342900" lvl="0" marL="342900" rtl="0" algn="l">
              <a:lnSpc>
                <a:spcPct val="115000"/>
              </a:lnSpc>
              <a:spcBef>
                <a:spcPts val="0"/>
              </a:spcBef>
              <a:spcAft>
                <a:spcPts val="0"/>
              </a:spcAft>
              <a:buSzPts val="2800"/>
              <a:buNone/>
            </a:pPr>
            <a:r>
              <a:rPr lang="en-US" sz="1800" u="none" strike="noStrike">
                <a:latin typeface="Arial"/>
                <a:ea typeface="Arial"/>
                <a:cs typeface="Arial"/>
                <a:sym typeface="Arial"/>
              </a:rPr>
              <a:t>Q2.</a:t>
            </a:r>
            <a:r>
              <a:rPr lang="en-US" sz="1800" u="none" strike="noStrike">
                <a:latin typeface="Calibri"/>
                <a:ea typeface="Calibri"/>
                <a:cs typeface="Calibri"/>
                <a:sym typeface="Calibri"/>
              </a:rPr>
              <a:t>Define the term environment. </a:t>
            </a:r>
            <a:endParaRPr sz="1800"/>
          </a:p>
          <a:p>
            <a:pPr indent="-342900" lvl="0" marL="342900" rtl="0" algn="l">
              <a:lnSpc>
                <a:spcPct val="115000"/>
              </a:lnSpc>
              <a:spcBef>
                <a:spcPts val="0"/>
              </a:spcBef>
              <a:spcAft>
                <a:spcPts val="0"/>
              </a:spcAft>
              <a:buSzPts val="2800"/>
              <a:buNone/>
            </a:pPr>
            <a:r>
              <a:rPr lang="en-US" sz="1800" u="none" strike="noStrike">
                <a:latin typeface="Arial"/>
                <a:ea typeface="Arial"/>
                <a:cs typeface="Arial"/>
                <a:sym typeface="Arial"/>
              </a:rPr>
              <a:t>Q3. “</a:t>
            </a:r>
            <a:r>
              <a:rPr lang="en-US" sz="1800" u="none" strike="noStrike">
                <a:latin typeface="Calibri"/>
                <a:ea typeface="Calibri"/>
                <a:cs typeface="Calibri"/>
                <a:sym typeface="Calibri"/>
              </a:rPr>
              <a:t>Plants and animals depend on each other”. </a:t>
            </a:r>
            <a:r>
              <a:rPr lang="en-US" sz="1800">
                <a:latin typeface="Calibri"/>
                <a:ea typeface="Calibri"/>
                <a:cs typeface="Calibri"/>
                <a:sym typeface="Calibri"/>
              </a:rPr>
              <a:t>Justify the statement.</a:t>
            </a:r>
            <a:br>
              <a:rPr lang="en-US" sz="1800" u="none" strike="noStrike">
                <a:latin typeface="Arial"/>
                <a:ea typeface="Arial"/>
                <a:cs typeface="Arial"/>
                <a:sym typeface="Arial"/>
              </a:rPr>
            </a:br>
            <a:endParaRPr/>
          </a:p>
        </p:txBody>
      </p:sp>
      <p:pic>
        <p:nvPicPr>
          <p:cNvPr id="129" name="Google Shape;129;p6"/>
          <p:cNvPicPr preferRelativeResize="0"/>
          <p:nvPr/>
        </p:nvPicPr>
        <p:blipFill rotWithShape="1">
          <a:blip r:embed="rId4">
            <a:alphaModFix/>
          </a:blip>
          <a:srcRect b="0" l="0" r="0" t="0"/>
          <a:stretch/>
        </p:blipFill>
        <p:spPr>
          <a:xfrm>
            <a:off x="7405898" y="346623"/>
            <a:ext cx="1572904" cy="786452"/>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3" name="Shape 133"/>
        <p:cNvGrpSpPr/>
        <p:nvPr/>
      </p:nvGrpSpPr>
      <p:grpSpPr>
        <a:xfrm>
          <a:off x="0" y="0"/>
          <a:ext cx="0" cy="0"/>
          <a:chOff x="0" y="0"/>
          <a:chExt cx="0" cy="0"/>
        </a:xfrm>
      </p:grpSpPr>
      <p:pic>
        <p:nvPicPr>
          <p:cNvPr id="134" name="Google Shape;134;p7"/>
          <p:cNvPicPr preferRelativeResize="0"/>
          <p:nvPr/>
        </p:nvPicPr>
        <p:blipFill rotWithShape="1">
          <a:blip r:embed="rId3">
            <a:alphaModFix/>
          </a:blip>
          <a:srcRect b="0" l="0" r="0" t="0"/>
          <a:stretch/>
        </p:blipFill>
        <p:spPr>
          <a:xfrm>
            <a:off x="7787575" y="4378875"/>
            <a:ext cx="1232526" cy="611875"/>
          </a:xfrm>
          <a:prstGeom prst="rect">
            <a:avLst/>
          </a:prstGeom>
          <a:noFill/>
          <a:ln>
            <a:noFill/>
          </a:ln>
        </p:spPr>
      </p:pic>
      <p:sp>
        <p:nvSpPr>
          <p:cNvPr id="135" name="Google Shape;135;p7"/>
          <p:cNvSpPr txBox="1"/>
          <p:nvPr/>
        </p:nvSpPr>
        <p:spPr>
          <a:xfrm>
            <a:off x="621425" y="743500"/>
            <a:ext cx="7801200" cy="3562200"/>
          </a:xfrm>
          <a:prstGeom prst="rect">
            <a:avLst/>
          </a:prstGeom>
          <a:noFill/>
          <a:ln>
            <a:noFill/>
          </a:ln>
        </p:spPr>
        <p:txBody>
          <a:bodyPr anchorCtr="0" anchor="ctr" bIns="91425" lIns="91425" spcFirstLastPara="1" rIns="91425" wrap="square" tIns="91425">
            <a:noAutofit/>
          </a:bodyPr>
          <a:lstStyle/>
          <a:p>
            <a:pPr indent="0" lvl="0" marL="457200" marR="0" rtl="0" algn="ctr">
              <a:lnSpc>
                <a:spcPct val="115000"/>
              </a:lnSpc>
              <a:spcBef>
                <a:spcPts val="0"/>
              </a:spcBef>
              <a:spcAft>
                <a:spcPts val="0"/>
              </a:spcAft>
              <a:buClr>
                <a:srgbClr val="000000"/>
              </a:buClr>
              <a:buSzPts val="4000"/>
              <a:buFont typeface="Arial"/>
              <a:buNone/>
            </a:pPr>
            <a:r>
              <a:rPr b="1" i="0" lang="en-US" sz="4000" u="none" cap="none" strike="noStrike">
                <a:solidFill>
                  <a:srgbClr val="000000"/>
                </a:solidFill>
                <a:latin typeface="Arial"/>
                <a:ea typeface="Arial"/>
                <a:cs typeface="Arial"/>
                <a:sym typeface="Arial"/>
              </a:rPr>
              <a:t>THANKING YOU</a:t>
            </a:r>
            <a:endParaRPr b="1" i="0" sz="4000" u="none" cap="none" strike="noStrike">
              <a:solidFill>
                <a:srgbClr val="000000"/>
              </a:solidFill>
              <a:latin typeface="Arial"/>
              <a:ea typeface="Arial"/>
              <a:cs typeface="Arial"/>
              <a:sym typeface="Arial"/>
            </a:endParaRPr>
          </a:p>
          <a:p>
            <a:pPr indent="0" lvl="0" marL="457200" marR="0" rtl="0" algn="ctr">
              <a:lnSpc>
                <a:spcPct val="115000"/>
              </a:lnSpc>
              <a:spcBef>
                <a:spcPts val="0"/>
              </a:spcBef>
              <a:spcAft>
                <a:spcPts val="0"/>
              </a:spcAft>
              <a:buClr>
                <a:srgbClr val="000000"/>
              </a:buClr>
              <a:buSzPts val="4000"/>
              <a:buFont typeface="Arial"/>
              <a:buNone/>
            </a:pPr>
            <a:r>
              <a:rPr b="1" i="0" lang="en-US" sz="4000" u="none" cap="none" strike="noStrike">
                <a:solidFill>
                  <a:srgbClr val="FF0000"/>
                </a:solidFill>
                <a:latin typeface="Arial"/>
                <a:ea typeface="Arial"/>
                <a:cs typeface="Arial"/>
                <a:sym typeface="Arial"/>
              </a:rPr>
              <a:t>ODM EDUCATIONAL GROUP</a:t>
            </a:r>
            <a:endParaRPr b="1" i="0" sz="4000" u="none" cap="none" strike="noStrike">
              <a:solidFill>
                <a:srgbClr val="FF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